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349" autoAdjust="0"/>
  </p:normalViewPr>
  <p:slideViewPr>
    <p:cSldViewPr>
      <p:cViewPr>
        <p:scale>
          <a:sx n="73" d="100"/>
          <a:sy n="73" d="100"/>
        </p:scale>
        <p:origin x="-1074" y="-7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C26C0-56B6-4F0B-84AD-2C29447B4E57}" type="datetimeFigureOut">
              <a:rPr lang="ru-RU" smtClean="0"/>
              <a:pPr/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4628-3E37-4FBB-9D44-F0AF730661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C26C0-56B6-4F0B-84AD-2C29447B4E57}" type="datetimeFigureOut">
              <a:rPr lang="ru-RU" smtClean="0"/>
              <a:pPr/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4628-3E37-4FBB-9D44-F0AF730661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C26C0-56B6-4F0B-84AD-2C29447B4E57}" type="datetimeFigureOut">
              <a:rPr lang="ru-RU" smtClean="0"/>
              <a:pPr/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4628-3E37-4FBB-9D44-F0AF730661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C26C0-56B6-4F0B-84AD-2C29447B4E57}" type="datetimeFigureOut">
              <a:rPr lang="ru-RU" smtClean="0"/>
              <a:pPr/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4628-3E37-4FBB-9D44-F0AF730661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C26C0-56B6-4F0B-84AD-2C29447B4E57}" type="datetimeFigureOut">
              <a:rPr lang="ru-RU" smtClean="0"/>
              <a:pPr/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4628-3E37-4FBB-9D44-F0AF730661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C26C0-56B6-4F0B-84AD-2C29447B4E57}" type="datetimeFigureOut">
              <a:rPr lang="ru-RU" smtClean="0"/>
              <a:pPr/>
              <a:t>27.03.2023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4628-3E37-4FBB-9D44-F0AF730661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C26C0-56B6-4F0B-84AD-2C29447B4E57}" type="datetimeFigureOut">
              <a:rPr lang="ru-RU" smtClean="0"/>
              <a:pPr/>
              <a:t>27.03.2023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4628-3E37-4FBB-9D44-F0AF730661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C26C0-56B6-4F0B-84AD-2C29447B4E57}" type="datetimeFigureOut">
              <a:rPr lang="ru-RU" smtClean="0"/>
              <a:pPr/>
              <a:t>27.03.2023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4628-3E37-4FBB-9D44-F0AF730661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C26C0-56B6-4F0B-84AD-2C29447B4E57}" type="datetimeFigureOut">
              <a:rPr lang="ru-RU" smtClean="0"/>
              <a:pPr/>
              <a:t>27.03.2023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4628-3E37-4FBB-9D44-F0AF730661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C26C0-56B6-4F0B-84AD-2C29447B4E57}" type="datetimeFigureOut">
              <a:rPr lang="ru-RU" smtClean="0"/>
              <a:pPr/>
              <a:t>27.03.2023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4628-3E37-4FBB-9D44-F0AF730661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C26C0-56B6-4F0B-84AD-2C29447B4E57}" type="datetimeFigureOut">
              <a:rPr lang="ru-RU" smtClean="0"/>
              <a:pPr/>
              <a:t>27.03.2023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4628-3E37-4FBB-9D44-F0AF730661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C26C0-56B6-4F0B-84AD-2C29447B4E57}" type="datetimeFigureOut">
              <a:rPr lang="ru-RU" smtClean="0"/>
              <a:pPr/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F4628-3E37-4FBB-9D44-F0AF730661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6296"/>
            <a:ext cx="9358346" cy="7233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 t="9640" r="14395" b="25771"/>
          <a:stretch>
            <a:fillRect/>
          </a:stretch>
        </p:blipFill>
        <p:spPr bwMode="auto">
          <a:xfrm>
            <a:off x="0" y="571480"/>
            <a:ext cx="9113106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4261" t="17773" r="31836" b="52930"/>
          <a:stretch>
            <a:fillRect/>
          </a:stretch>
        </p:blipFill>
        <p:spPr bwMode="auto">
          <a:xfrm>
            <a:off x="-1" y="785794"/>
            <a:ext cx="9154493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t="9352" r="10972" b="17705"/>
          <a:stretch>
            <a:fillRect/>
          </a:stretch>
        </p:blipFill>
        <p:spPr bwMode="auto">
          <a:xfrm>
            <a:off x="-11018" y="214290"/>
            <a:ext cx="9155018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r="13380" b="11133"/>
          <a:stretch>
            <a:fillRect/>
          </a:stretch>
        </p:blipFill>
        <p:spPr bwMode="auto">
          <a:xfrm>
            <a:off x="-1" y="0"/>
            <a:ext cx="926960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t="10909" r="12000" b="11818"/>
          <a:stretch>
            <a:fillRect/>
          </a:stretch>
        </p:blipFill>
        <p:spPr bwMode="auto">
          <a:xfrm>
            <a:off x="0" y="285727"/>
            <a:ext cx="9144000" cy="6423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t="8696" r="16522" b="22826"/>
          <a:stretch>
            <a:fillRect/>
          </a:stretch>
        </p:blipFill>
        <p:spPr bwMode="auto">
          <a:xfrm>
            <a:off x="-357222" y="0"/>
            <a:ext cx="9501222" cy="6235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t="8056" r="15625" b="21631"/>
          <a:stretch>
            <a:fillRect/>
          </a:stretch>
        </p:blipFill>
        <p:spPr bwMode="auto">
          <a:xfrm>
            <a:off x="0" y="0"/>
            <a:ext cx="102870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t="9375" r="2500" b="20833"/>
          <a:stretch>
            <a:fillRect/>
          </a:stretch>
        </p:blipFill>
        <p:spPr bwMode="auto">
          <a:xfrm>
            <a:off x="0" y="857232"/>
            <a:ext cx="9480995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975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t="15942" r="11884" b="8696"/>
          <a:stretch>
            <a:fillRect/>
          </a:stretch>
        </p:blipFill>
        <p:spPr bwMode="auto">
          <a:xfrm>
            <a:off x="-1" y="0"/>
            <a:ext cx="9187991" cy="628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Ученик</dc:creator>
  <cp:lastModifiedBy>Gavial</cp:lastModifiedBy>
  <cp:revision>6</cp:revision>
  <dcterms:created xsi:type="dcterms:W3CDTF">2023-03-21T08:24:34Z</dcterms:created>
  <dcterms:modified xsi:type="dcterms:W3CDTF">2023-03-27T07:46:22Z</dcterms:modified>
</cp:coreProperties>
</file>